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A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 eenvoudige Klasse A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R_R6         0 1  8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R_R7         3 2  1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L1_TX1       3 4 25m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L2_TX1       1 0 1m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K_TX1        L1_TX1 L2_TX1 1.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Q_Q5         4 5 0 Q2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I_I4         0 5  SIN(17m 15m 10k) DC=17m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V_VDD        2 0 66V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Q2  NPN(Is=14.34p BF=20 )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Spice file van een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